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DADB6-4B2D-C0EE-D867-9349A995E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F4B18-44AB-F32D-B034-A85F6EC57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58618-CA96-2AA0-8B31-38AAFE102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75580-BBE8-4909-B6AD-6AD9D8EC6439}" type="datetimeFigureOut">
              <a:rPr lang="en-IN" smtClean="0"/>
              <a:t>02-02-2025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AA7DA-C2B8-69E4-2CC8-A12185B28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A48A3-2312-9EC4-F9BD-241CD874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86F-6EC2-4471-868E-DABF84CF4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4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C753-3909-9CCD-2000-973C0A79E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97ACC-B546-91AF-A83F-A5CA7D523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4B0B9-4F80-6D13-A6EE-138A999A1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75580-BBE8-4909-B6AD-6AD9D8EC6439}" type="datetimeFigureOut">
              <a:rPr lang="en-IN" smtClean="0"/>
              <a:t>02-02-2025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507DD-D081-BB05-AABE-A6C1A502C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820FF-EE36-1653-B3E8-1EFCB0E7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86F-6EC2-4471-868E-DABF84CF4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03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5D065B-BBA8-C392-42E5-E4A3EA963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FB80C7-1340-1D62-499C-15E1A14BD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2BCB0-6039-BACC-9D02-B77B826B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75580-BBE8-4909-B6AD-6AD9D8EC6439}" type="datetimeFigureOut">
              <a:rPr lang="en-IN" smtClean="0"/>
              <a:t>02-02-2025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F7A1E-E51E-AA9B-FA12-CB8ABE2E4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CB9C9-EFEC-6890-D2C6-15E2B0E83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86F-6EC2-4471-868E-DABF84CF4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480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E8CF-5E0A-16FF-02AD-0C3A1CA9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714A5-D82D-2EF7-10A6-0C37378BD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E7CE4-C1F6-0DDB-EA48-35B1DCE12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75580-BBE8-4909-B6AD-6AD9D8EC6439}" type="datetimeFigureOut">
              <a:rPr lang="en-IN" smtClean="0"/>
              <a:t>02-02-2025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698CE-3886-3108-1E21-F9BA08FF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C37CA-5148-9413-460D-670B8DFA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86F-6EC2-4471-868E-DABF84CF4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09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2EC6-EF27-FD92-674C-CB5767831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96105-D8DF-487E-569B-72A2EF5A5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F8E5F-31AF-94E1-41D9-B2750A41D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75580-BBE8-4909-B6AD-6AD9D8EC6439}" type="datetimeFigureOut">
              <a:rPr lang="en-IN" smtClean="0"/>
              <a:t>02-02-2025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133AC-3CCF-FF1E-B7AA-03B8A5E0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60AFA-5025-433D-504F-3EE87033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86F-6EC2-4471-868E-DABF84CF4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81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0F90-3C7B-6CD1-1219-0E9EB92A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1CF0-A65F-709B-9572-E59FD4F39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C3566-F111-ACDD-92F3-26DF1E962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0D931-63C5-69D4-AA3B-B65B3547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75580-BBE8-4909-B6AD-6AD9D8EC6439}" type="datetimeFigureOut">
              <a:rPr lang="en-IN" smtClean="0"/>
              <a:t>02-02-2025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ABFCB-7AFF-C331-68B6-DB6197E83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C660F-E506-B79C-36CA-3F15768C6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86F-6EC2-4471-868E-DABF84CF4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458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BBDF-DAC6-6E37-6663-C5F9B58D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93387-4A7E-0F4E-81E6-D5D338F11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8D88BC-A237-CE6F-48B0-EDCA35D31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0102ED-CD85-3B7E-B9B0-17BDB51EFA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704E9E-887C-724A-C6E0-873B6221F1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464E1A-7944-508F-37B0-CA8AF4826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75580-BBE8-4909-B6AD-6AD9D8EC6439}" type="datetimeFigureOut">
              <a:rPr lang="en-IN" smtClean="0"/>
              <a:t>02-02-2025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479820-19F4-3864-738F-8A96A357D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066995-7D42-4A33-79ED-F6689E832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86F-6EC2-4471-868E-DABF84CF4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342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0CEF-4D09-024B-6473-9418B13F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16DFF-ACBC-3802-9B77-9D856A6CB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75580-BBE8-4909-B6AD-6AD9D8EC6439}" type="datetimeFigureOut">
              <a:rPr lang="en-IN" smtClean="0"/>
              <a:t>02-02-2025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2FDCE-1910-F21E-C4CB-8A630358E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B9BBB1-7E22-D31A-5871-C4F689D52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86F-6EC2-4471-868E-DABF84CF4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596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4FF7FD-B445-8D8E-B0EE-9389A6ED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75580-BBE8-4909-B6AD-6AD9D8EC6439}" type="datetimeFigureOut">
              <a:rPr lang="en-IN" smtClean="0"/>
              <a:t>02-02-2025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3917AD-1C38-ABED-062D-66CA4998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DD7E5-3969-8F2F-7556-A5FDF0E2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86F-6EC2-4471-868E-DABF84CF4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79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6D6FD-CCF1-E3D0-D4AC-6B83E488D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DD6F8-8E34-8A00-A837-75F3E1E33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07BB4-48A0-ADEA-0516-535FB0861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7F284-BE8E-25CC-A32B-904D5DF7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75580-BBE8-4909-B6AD-6AD9D8EC6439}" type="datetimeFigureOut">
              <a:rPr lang="en-IN" smtClean="0"/>
              <a:t>02-02-2025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D17F95-1359-3F41-E304-DC005FC5D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01D3B-8377-D907-B693-52C12190C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86F-6EC2-4471-868E-DABF84CF4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09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B3FA2-18DD-FD15-D323-7820864A8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7D7800-70EE-1D37-943D-01B7499BD5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7522E-02F9-2ED4-9BC3-735D1C3A2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015E3-C199-DFB0-3AAF-10AA99C68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75580-BBE8-4909-B6AD-6AD9D8EC6439}" type="datetimeFigureOut">
              <a:rPr lang="en-IN" smtClean="0"/>
              <a:t>02-02-2025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7104F-8E3E-CFBE-ED67-5C515FB09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00C49-DBED-96FC-CB3E-BAEA883C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286F-6EC2-4471-868E-DABF84CF4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11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FDA3CE-905E-688F-F7A1-01DE56EB2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3B5D8-6353-4F04-9E2F-55840AE92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1604A-D26B-81BC-FC1A-884004F5FD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75580-BBE8-4909-B6AD-6AD9D8EC6439}" type="datetimeFigureOut">
              <a:rPr lang="en-IN" smtClean="0"/>
              <a:t>02-02-2025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CCFB2-BB10-AFD0-EDFE-3890B9C75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AD822-1B81-E01D-F784-526FB805A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D286F-6EC2-4471-868E-DABF84CF49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40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258EA4-83AE-BDF1-3C7D-605BD8459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>
                <a:latin typeface="Roboto Bold"/>
              </a:rPr>
              <a:t>QR Code-Based Smart Office Seat Allocation System</a:t>
            </a:r>
            <a:r>
              <a:rPr lang="en-US" dirty="0">
                <a:latin typeface="Roboto Bold"/>
              </a:rPr>
              <a:t> </a:t>
            </a:r>
            <a:endParaRPr lang="en-IN" dirty="0">
              <a:latin typeface="Roboto Bold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57F645-9E61-64ED-0B78-FF0407ADA0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sz="4200" b="1" dirty="0">
                <a:latin typeface="Roboto regular"/>
              </a:rPr>
              <a:t>Team Name &amp; Members</a:t>
            </a:r>
            <a:r>
              <a:rPr lang="en-IN" sz="3200" dirty="0">
                <a:latin typeface="Roboto regular"/>
              </a:rPr>
              <a:t>:</a:t>
            </a:r>
          </a:p>
          <a:p>
            <a:r>
              <a:rPr lang="en-IN" sz="3800" dirty="0">
                <a:latin typeface="Roboto regular"/>
              </a:rPr>
              <a:t>AI ALCHEMISTS</a:t>
            </a:r>
          </a:p>
          <a:p>
            <a:r>
              <a:rPr lang="en-IN" sz="3800" dirty="0">
                <a:latin typeface="Roboto regular"/>
              </a:rPr>
              <a:t>ARYAN PATEL,AMULYA K R,AMBATI LOKESH REDDY,ASHVIJA VM</a:t>
            </a:r>
          </a:p>
          <a:p>
            <a:endParaRPr lang="en-IN" sz="3200" dirty="0">
              <a:latin typeface="Roboto regular"/>
            </a:endParaRPr>
          </a:p>
          <a:p>
            <a:r>
              <a:rPr lang="en-IN" sz="2900" b="1" i="0" dirty="0">
                <a:solidFill>
                  <a:srgbClr val="383838"/>
                </a:solidFill>
                <a:effectLst/>
                <a:latin typeface="Inter"/>
              </a:rPr>
              <a:t>Hack-A-League 3.0,</a:t>
            </a:r>
            <a:r>
              <a:rPr lang="en-IN" sz="2900" b="0" i="0" dirty="0">
                <a:solidFill>
                  <a:srgbClr val="383838"/>
                </a:solidFill>
                <a:effectLst/>
                <a:latin typeface="Inter"/>
              </a:rPr>
              <a:t> </a:t>
            </a:r>
            <a:r>
              <a:rPr lang="en-IN" sz="2900" b="1" i="0" dirty="0">
                <a:solidFill>
                  <a:srgbClr val="383838"/>
                </a:solidFill>
                <a:effectLst/>
                <a:latin typeface="Inter"/>
              </a:rPr>
              <a:t>Global Academy of Technology -1</a:t>
            </a:r>
            <a:r>
              <a:rPr lang="en-IN" sz="2900" b="1" i="0" baseline="30000" dirty="0">
                <a:solidFill>
                  <a:srgbClr val="383838"/>
                </a:solidFill>
                <a:effectLst/>
                <a:latin typeface="Inter"/>
              </a:rPr>
              <a:t>st</a:t>
            </a:r>
            <a:r>
              <a:rPr lang="en-IN" sz="2900" b="1" i="0" dirty="0">
                <a:solidFill>
                  <a:srgbClr val="383838"/>
                </a:solidFill>
                <a:effectLst/>
                <a:latin typeface="Inter"/>
              </a:rPr>
              <a:t> and 2</a:t>
            </a:r>
            <a:r>
              <a:rPr lang="en-IN" sz="2900" b="1" i="0" baseline="30000" dirty="0">
                <a:solidFill>
                  <a:srgbClr val="383838"/>
                </a:solidFill>
                <a:effectLst/>
                <a:latin typeface="Inter"/>
              </a:rPr>
              <a:t>nd</a:t>
            </a:r>
            <a:r>
              <a:rPr lang="en-IN" sz="2900" b="1" i="0" dirty="0">
                <a:solidFill>
                  <a:srgbClr val="383838"/>
                </a:solidFill>
                <a:effectLst/>
                <a:latin typeface="Inter"/>
              </a:rPr>
              <a:t> Feb</a:t>
            </a:r>
          </a:p>
          <a:p>
            <a:endParaRPr lang="en-IN" sz="3200" dirty="0">
              <a:latin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98817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D343-7AFC-9A5F-731A-7C9CA1687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 &amp;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1019-625E-AFD3-964F-CCC1C5975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709" y="1481495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Takeaways: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Optimizes </a:t>
            </a:r>
            <a:r>
              <a:rPr lang="en-US" b="1" dirty="0"/>
              <a:t>office seating efficiency</a:t>
            </a:r>
            <a:r>
              <a:rPr lang="en-US" dirty="0"/>
              <a:t> in real-time.</a:t>
            </a:r>
          </a:p>
          <a:p>
            <a:pPr marL="0" indent="0">
              <a:buNone/>
            </a:pPr>
            <a:r>
              <a:rPr lang="en-US" b="1" dirty="0"/>
              <a:t> User-friendly</a:t>
            </a:r>
            <a:r>
              <a:rPr lang="en-US" dirty="0"/>
              <a:t> and </a:t>
            </a:r>
            <a:r>
              <a:rPr lang="en-US" b="1" dirty="0"/>
              <a:t>scalable</a:t>
            </a:r>
            <a:r>
              <a:rPr lang="en-US" dirty="0"/>
              <a:t> for small or large office environments.</a:t>
            </a:r>
          </a:p>
          <a:p>
            <a:pPr marL="0" indent="0">
              <a:buNone/>
            </a:pPr>
            <a:r>
              <a:rPr lang="en-US" b="1" dirty="0"/>
              <a:t> Reduces confusion</a:t>
            </a:r>
            <a:r>
              <a:rPr lang="en-US" dirty="0"/>
              <a:t> and </a:t>
            </a:r>
            <a:r>
              <a:rPr lang="en-US" b="1" dirty="0"/>
              <a:t>saves valuable time</a:t>
            </a:r>
            <a:r>
              <a:rPr lang="en-US" dirty="0"/>
              <a:t> for employees.</a:t>
            </a:r>
          </a:p>
          <a:p>
            <a:r>
              <a:rPr lang="en-US" b="1" dirty="0"/>
              <a:t>Impact Statement: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"Our system creates a seamless, hassle-free experience for employees, increasing productivity and making office management more efficient than ever."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5432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B8F553-0FFB-2A34-EB10-3CE1C6C091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6600" dirty="0">
                <a:latin typeface="Bell MT" panose="02020503060305020303" pitchFamily="18" charset="0"/>
              </a:rPr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5EB1BF3-845B-D5E0-C438-8806B8AA68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Project Link: </a:t>
            </a:r>
          </a:p>
          <a:p>
            <a:r>
              <a:rPr lang="en-IN" dirty="0"/>
              <a:t>https://github.com/</a:t>
            </a:r>
            <a:r>
              <a:rPr lang="en-IN" dirty="0" err="1"/>
              <a:t>ashvijavm</a:t>
            </a:r>
            <a:r>
              <a:rPr lang="en-IN" dirty="0"/>
              <a:t>/hack...project</a:t>
            </a:r>
          </a:p>
        </p:txBody>
      </p:sp>
    </p:spTree>
    <p:extLst>
      <p:ext uri="{BB962C8B-B14F-4D97-AF65-F5344CB8AC3E}">
        <p14:creationId xmlns:p14="http://schemas.microsoft.com/office/powerpoint/2010/main" val="14732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C800D-10BE-139F-D86A-81FFC17D8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Roboto Bold"/>
              </a:rPr>
              <a:t>Problem Statement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346A9B4-5C22-9F4B-505A-D20EA302D5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9374" y="1386512"/>
            <a:ext cx="10055942" cy="330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Offices today are plagued by inefficient seat allocation methods, leading to wasted time and confusion for employees.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hybrid work environments, manual seat assignments become a challenge, and real-time tracking is nonexistent.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Current solutions are outdated and not user-friendly. </a:t>
            </a:r>
          </a:p>
          <a:p>
            <a:r>
              <a:rPr lang="en-US" sz="2400" b="1" dirty="0">
                <a:latin typeface="Roboto regular"/>
              </a:rPr>
              <a:t>Supporting Statistics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80% of companies report inefficiencies in office space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Hybrid work models demand flexible seating solutions for optimal space utilization.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225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5CB53-83B4-59B1-80F5-55F33D65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Our Game-Changing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82781-1495-3FD7-B6A9-3942131F0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Smart Office Seat Allocation Using QR Codes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Scan QR Code</a:t>
            </a:r>
            <a:r>
              <a:rPr lang="en-US" dirty="0"/>
              <a:t> - Instantly see real-time seat availability.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Reserve or Occupy a Seat</a:t>
            </a:r>
            <a:r>
              <a:rPr lang="en-US" dirty="0"/>
              <a:t> in seconds, reducing time spent searching for a spot.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No app installation needed</a:t>
            </a:r>
            <a:r>
              <a:rPr lang="en-US" dirty="0"/>
              <a:t> – Fully web-based and mobile responsive.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Dynamic Seat Updates</a:t>
            </a:r>
            <a:r>
              <a:rPr lang="en-US" dirty="0"/>
              <a:t> – Available or occupied seats update in real time.</a:t>
            </a:r>
          </a:p>
          <a:p>
            <a:r>
              <a:rPr lang="en-US" b="1" dirty="0"/>
              <a:t>Why It Works: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>
                <a:latin typeface="+mj-lt"/>
              </a:rPr>
              <a:t>-Instant and Seamless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b="1" dirty="0">
                <a:latin typeface="+mj-lt"/>
              </a:rPr>
              <a:t>-Reduces Confusion and Saves Time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b="1" dirty="0">
                <a:latin typeface="+mj-lt"/>
              </a:rPr>
              <a:t>-Scalable and Easy to Implement</a:t>
            </a:r>
            <a:endParaRPr lang="en-US" dirty="0">
              <a:latin typeface="+mj-lt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2802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42CFD-4B51-F4C1-D74E-6BFF22D7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Live Demo / Working Prototype</a:t>
            </a:r>
          </a:p>
        </p:txBody>
      </p:sp>
      <p:pic>
        <p:nvPicPr>
          <p:cNvPr id="4" name="20250202-0209-45.6705453">
            <a:hlinkClick r:id="" action="ppaction://media"/>
            <a:extLst>
              <a:ext uri="{FF2B5EF4-FFF2-40B4-BE49-F238E27FC236}">
                <a16:creationId xmlns:a16="http://schemas.microsoft.com/office/drawing/2014/main" id="{F6EADF51-AEF9-595E-2E58-3EB77D9807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663" y="18256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55610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4E9F-DEAE-F345-C4F9-3B6D71535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DBCB70-11AD-D497-B0AE-8E6E1631A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3" y="365125"/>
            <a:ext cx="10653192" cy="5898023"/>
          </a:xfrm>
        </p:spPr>
      </p:pic>
    </p:spTree>
    <p:extLst>
      <p:ext uri="{BB962C8B-B14F-4D97-AF65-F5344CB8AC3E}">
        <p14:creationId xmlns:p14="http://schemas.microsoft.com/office/powerpoint/2010/main" val="1695402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BA8B-EAEC-19C3-F9EB-148EA448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503-8B95-06E6-EF32-ECDF75807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35" y="157317"/>
            <a:ext cx="10766204" cy="6499122"/>
          </a:xfrm>
        </p:spPr>
      </p:pic>
    </p:spTree>
    <p:extLst>
      <p:ext uri="{BB962C8B-B14F-4D97-AF65-F5344CB8AC3E}">
        <p14:creationId xmlns:p14="http://schemas.microsoft.com/office/powerpoint/2010/main" val="2900879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2A9DE-6B16-5F51-9C46-15034286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Technology Stack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CE604F5-6928-BD93-7DB5-060A431C2A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6858" y="1382914"/>
            <a:ext cx="9952020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 Technologies: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CSS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JavaScript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for building the web application.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QR Code Scanner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JavaScript-based library for handling QR code scanning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processing.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Updates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Firebase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Firestore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/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WebSockets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live data updates.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 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Node.js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</a:rPr>
              <a:t>/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Flask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</a:rPr>
              <a:t>-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For handling user data, seat reservations, and real-time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interactions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976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E79E-5782-A9F4-2E64-61C06F94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Competitive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52512-556D-D316-6C5F-C3C8BB021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78" y="1471664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/>
              <a:t>Why Our System Stands Out:</a:t>
            </a:r>
            <a:r>
              <a:rPr lang="en-IN" dirty="0"/>
              <a:t> </a:t>
            </a:r>
          </a:p>
          <a:p>
            <a:pPr marL="0" indent="0">
              <a:buNone/>
            </a:pPr>
            <a:r>
              <a:rPr lang="en-IN" b="1" dirty="0"/>
              <a:t>Real-Time Dynamic Updates</a:t>
            </a:r>
            <a:r>
              <a:rPr lang="en-IN" dirty="0"/>
              <a:t> – No manual intervention needed for seat status changes.</a:t>
            </a:r>
          </a:p>
          <a:p>
            <a:pPr marL="0" indent="0">
              <a:buNone/>
            </a:pPr>
            <a:r>
              <a:rPr lang="en-IN" b="1" dirty="0"/>
              <a:t>Web-Based Solution</a:t>
            </a:r>
            <a:r>
              <a:rPr lang="en-IN" dirty="0"/>
              <a:t> – No app required; accessible on any device.</a:t>
            </a:r>
          </a:p>
          <a:p>
            <a:pPr marL="0" indent="0">
              <a:buNone/>
            </a:pPr>
            <a:r>
              <a:rPr lang="en-IN" b="1" dirty="0"/>
              <a:t>Interactive &amp; Professional UI</a:t>
            </a:r>
            <a:r>
              <a:rPr lang="en-IN" dirty="0"/>
              <a:t> – Seamless user experience with clean animations and responsive design.</a:t>
            </a:r>
          </a:p>
          <a:p>
            <a:pPr marL="0" indent="0">
              <a:buNone/>
            </a:pPr>
            <a:r>
              <a:rPr lang="en-IN" b="1" dirty="0"/>
              <a:t>Comparison with Existing Solutions:</a:t>
            </a:r>
            <a:r>
              <a:rPr lang="en-IN" dirty="0"/>
              <a:t> </a:t>
            </a:r>
          </a:p>
          <a:p>
            <a:pPr marL="0" indent="0">
              <a:buNone/>
            </a:pPr>
            <a:r>
              <a:rPr lang="en-IN" b="1" dirty="0"/>
              <a:t>Our System:</a:t>
            </a:r>
            <a:r>
              <a:rPr lang="en-IN" dirty="0"/>
              <a:t> Quick, dynamic updates, no app installation required, mobile-responsive.</a:t>
            </a:r>
          </a:p>
          <a:p>
            <a:pPr marL="0" indent="0">
              <a:buNone/>
            </a:pPr>
            <a:r>
              <a:rPr lang="en-IN" b="1" dirty="0"/>
              <a:t>Traditional Systems:</a:t>
            </a:r>
            <a:r>
              <a:rPr lang="en-IN" dirty="0"/>
              <a:t> Static, require app installation, limited accessibility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0641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0DE07-82BD-AD77-199E-47AEA44BE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Business &amp; Scalability Potential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B7115BC-1773-EA03-40F2-536328F3D6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26690" y="1420212"/>
            <a:ext cx="10025501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Revenue Model: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SaaS model for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co-working spaces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corporate offices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 with access control systems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seamless entry and seat allocation.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Scope: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AI-based Seat Recommendations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Based on user preferences and activity patterns.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IoT Integration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For smart desks, lights, and more.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Voice-Controlled Seat Booking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Integration with Alexa and Google Assistant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38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480</Words>
  <Application>Microsoft Office PowerPoint</Application>
  <PresentationFormat>Widescreen</PresentationFormat>
  <Paragraphs>60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Bell MT</vt:lpstr>
      <vt:lpstr>Calibri</vt:lpstr>
      <vt:lpstr>Calibri Light</vt:lpstr>
      <vt:lpstr>Inter</vt:lpstr>
      <vt:lpstr>Roboto Bold</vt:lpstr>
      <vt:lpstr>Roboto regular</vt:lpstr>
      <vt:lpstr>Office Theme</vt:lpstr>
      <vt:lpstr>QR Code-Based Smart Office Seat Allocation System </vt:lpstr>
      <vt:lpstr>Problem Statement</vt:lpstr>
      <vt:lpstr>Our Game-Changing Solution</vt:lpstr>
      <vt:lpstr>Live Demo / Working Prototype</vt:lpstr>
      <vt:lpstr>PowerPoint Presentation</vt:lpstr>
      <vt:lpstr>PowerPoint Presentation</vt:lpstr>
      <vt:lpstr>Technology Stack</vt:lpstr>
      <vt:lpstr>Competitive Edge</vt:lpstr>
      <vt:lpstr>Business &amp; Scalability Potential</vt:lpstr>
      <vt:lpstr>Conclusion &amp; Impact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Amulya K R</dc:creator>
  <cp:lastModifiedBy>Amulya K R</cp:lastModifiedBy>
  <cp:revision>1</cp:revision>
  <dcterms:created xsi:type="dcterms:W3CDTF">2025-02-02T01:57:12Z</dcterms:created>
  <dcterms:modified xsi:type="dcterms:W3CDTF">2025-02-02T02:37:33Z</dcterms:modified>
</cp:coreProperties>
</file>